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5"/>
  </p:notesMasterIdLst>
  <p:sldIdLst>
    <p:sldId id="257" r:id="rId2"/>
    <p:sldId id="258" r:id="rId3"/>
    <p:sldId id="260" r:id="rId4"/>
  </p:sldIdLst>
  <p:sldSz cx="9144000" cy="6858000" type="screen4x3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6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E9F671-760A-48A4-9E79-E232FEE94587}" type="datetimeFigureOut">
              <a:rPr lang="en-IN" smtClean="0"/>
              <a:pPr/>
              <a:t>08-10-2013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4ED8D2-51C7-4316-A7B3-7AE894EB15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1112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9949571C-EE9D-4BEB-B272-EEC2C339C06C}" type="datetime1">
              <a:rPr lang="en-IN" smtClean="0"/>
              <a:pPr/>
              <a:t>08-10-2013</a:t>
            </a:fld>
            <a:endParaRPr lang="en-IN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IN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9A7F700D-9049-44F9-AC60-A642BEA024C1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8FFE2-AE3D-4A85-9E4F-813E6F45E64A}" type="datetime1">
              <a:rPr lang="en-IN" smtClean="0"/>
              <a:pPr/>
              <a:t>08-10-2013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F700D-9049-44F9-AC60-A642BEA024C1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27FE5-AB07-4A32-B5E8-1B6574995506}" type="datetime1">
              <a:rPr lang="en-IN" smtClean="0"/>
              <a:pPr/>
              <a:t>08-10-2013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F700D-9049-44F9-AC60-A642BEA024C1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15DDC0EF-125D-45E7-8034-9B53C181140A}" type="datetime1">
              <a:rPr lang="en-IN" smtClean="0"/>
              <a:pPr/>
              <a:t>08-10-2013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F700D-9049-44F9-AC60-A642BEA024C1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02C63AE6-E827-4B9F-AEFD-DF650A2B841A}" type="datetime1">
              <a:rPr lang="en-IN" smtClean="0"/>
              <a:pPr/>
              <a:t>08-10-2013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9A7F700D-9049-44F9-AC60-A642BEA024C1}" type="slidenum">
              <a:rPr lang="en-IN" smtClean="0"/>
              <a:pPr/>
              <a:t>‹#›</a:t>
            </a:fld>
            <a:endParaRPr lang="en-IN" dirty="0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C4EB9296-E696-47FC-8F76-E6B5762EBFF1}" type="datetime1">
              <a:rPr lang="en-IN" smtClean="0"/>
              <a:pPr/>
              <a:t>08-10-2013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A7F700D-9049-44F9-AC60-A642BEA024C1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9F898B73-71CD-4EF4-9B5D-E485D6E045E5}" type="datetime1">
              <a:rPr lang="en-IN" smtClean="0"/>
              <a:pPr/>
              <a:t>08-10-2013</a:t>
            </a:fld>
            <a:endParaRPr lang="en-I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9A7F700D-9049-44F9-AC60-A642BEA024C1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A6F3-A15C-42D1-9A06-8E219E71A9F6}" type="datetime1">
              <a:rPr lang="en-IN" smtClean="0"/>
              <a:pPr/>
              <a:t>08-10-2013</a:t>
            </a:fld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F700D-9049-44F9-AC60-A642BEA024C1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905C8FE-0114-4E02-AF4C-FBAF6CD11E05}" type="datetime1">
              <a:rPr lang="en-IN" smtClean="0"/>
              <a:pPr/>
              <a:t>08-10-2013</a:t>
            </a:fld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A7F700D-9049-44F9-AC60-A642BEA024C1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70FBFD8F-CBDD-497A-80A2-5BA8606463B5}" type="datetime1">
              <a:rPr lang="en-IN" smtClean="0"/>
              <a:pPr/>
              <a:t>08-10-2013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9A7F700D-9049-44F9-AC60-A642BEA024C1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649612A4-9447-4C45-BCE2-8828BBB09446}" type="datetime1">
              <a:rPr lang="en-IN" smtClean="0"/>
              <a:pPr/>
              <a:t>08-10-2013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9A7F700D-9049-44F9-AC60-A642BEA024C1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74165D03-3AEC-476D-8721-6B5F667F6A80}" type="datetime1">
              <a:rPr lang="en-IN" smtClean="0"/>
              <a:pPr/>
              <a:t>08-10-2013</a:t>
            </a:fld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9A7F700D-9049-44F9-AC60-A642BEA024C1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/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w logo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6752"/>
            <a:ext cx="9144000" cy="525658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WELCOME</a:t>
            </a:r>
            <a:r>
              <a:rPr lang="en-US" sz="40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  </a:t>
            </a:r>
            <a:r>
              <a:rPr lang="en-US" sz="48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TO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78C3A-8B75-475A-A780-D23777813B17}" type="datetime1">
              <a:rPr lang="en-IN" smtClean="0"/>
              <a:pPr/>
              <a:t>08-10-2013</a:t>
            </a:fld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F700D-9049-44F9-AC60-A642BEA024C1}" type="slidenum">
              <a:rPr lang="en-IN" smtClean="0"/>
              <a:pPr/>
              <a:t>1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2594016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717452" y="548680"/>
            <a:ext cx="61325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BESTOWAL’S MOTTO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5117" y="2060848"/>
            <a:ext cx="5462906" cy="29854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en-US" sz="2800" dirty="0" smtClean="0">
                <a:solidFill>
                  <a:srgbClr val="00B0F0"/>
                </a:solidFill>
              </a:rPr>
              <a:t>Smart goal planning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n-US" sz="2800" dirty="0" smtClean="0">
                <a:solidFill>
                  <a:srgbClr val="00B0F0"/>
                </a:solidFill>
              </a:rPr>
              <a:t>Personality development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n-US" sz="2800" dirty="0" smtClean="0">
                <a:solidFill>
                  <a:srgbClr val="00B0F0"/>
                </a:solidFill>
              </a:rPr>
              <a:t>Communication skill development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n-US" sz="2800" dirty="0" smtClean="0">
                <a:solidFill>
                  <a:srgbClr val="00B0F0"/>
                </a:solidFill>
              </a:rPr>
              <a:t>Technical writing skill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n-US" sz="2800" dirty="0" smtClean="0">
                <a:solidFill>
                  <a:srgbClr val="00B0F0"/>
                </a:solidFill>
              </a:rPr>
              <a:t>Leadership quality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n-US" sz="2800" dirty="0" smtClean="0">
                <a:solidFill>
                  <a:srgbClr val="00B0F0"/>
                </a:solidFill>
              </a:rPr>
              <a:t>Team work</a:t>
            </a:r>
          </a:p>
          <a:p>
            <a:endParaRPr lang="en-IN" sz="2000" dirty="0">
              <a:solidFill>
                <a:srgbClr val="00B0F0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96895-3E4F-4366-BB05-BF56FB19FFF8}" type="datetime1">
              <a:rPr lang="en-IN" smtClean="0"/>
              <a:pPr/>
              <a:t>08-10-2013</a:t>
            </a:fld>
            <a:endParaRPr lang="en-I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F700D-9049-44F9-AC60-A642BEA024C1}" type="slidenum">
              <a:rPr lang="en-IN" smtClean="0"/>
              <a:pPr/>
              <a:t>2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09386807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66098" y="0"/>
            <a:ext cx="4291902" cy="175432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5400" b="1" cap="all" spc="0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Our houses</a:t>
            </a:r>
            <a:endParaRPr lang="en-US" sz="5400" b="1" cap="all" spc="0" dirty="0">
              <a:ln/>
              <a:solidFill>
                <a:schemeClr val="accent5">
                  <a:lumMod val="75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9500699"/>
              </p:ext>
            </p:extLst>
          </p:nvPr>
        </p:nvGraphicFramePr>
        <p:xfrm>
          <a:off x="1619672" y="1916832"/>
          <a:ext cx="6095999" cy="307419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112345"/>
                <a:gridCol w="2771769"/>
                <a:gridCol w="2211885"/>
              </a:tblGrid>
              <a:tr h="598010">
                <a:tc>
                  <a:txBody>
                    <a:bodyPr/>
                    <a:lstStyle/>
                    <a:p>
                      <a:r>
                        <a:rPr lang="en-US" dirty="0" smtClean="0"/>
                        <a:t>Sl.no.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Name of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the house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Name of the coordinator</a:t>
                      </a:r>
                      <a:endParaRPr lang="en-IN" dirty="0"/>
                    </a:p>
                  </a:txBody>
                  <a:tcPr/>
                </a:tc>
              </a:tr>
              <a:tr h="598010">
                <a:tc>
                  <a:txBody>
                    <a:bodyPr/>
                    <a:lstStyle/>
                    <a:p>
                      <a:r>
                        <a:rPr lang="en-US" dirty="0" smtClean="0"/>
                        <a:t>1.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APLOMBS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Gul afshan tanweer</a:t>
                      </a:r>
                      <a:endParaRPr lang="en-IN" dirty="0"/>
                    </a:p>
                  </a:txBody>
                  <a:tcPr/>
                </a:tc>
              </a:tr>
              <a:tr h="598010">
                <a:tc>
                  <a:txBody>
                    <a:bodyPr/>
                    <a:lstStyle/>
                    <a:p>
                      <a:r>
                        <a:rPr lang="en-US" dirty="0" smtClean="0"/>
                        <a:t>2.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AROHA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Lipika</a:t>
                      </a:r>
                      <a:r>
                        <a:rPr lang="en-US" baseline="0" dirty="0" smtClean="0"/>
                        <a:t> rajak</a:t>
                      </a:r>
                      <a:endParaRPr lang="en-IN" dirty="0"/>
                    </a:p>
                  </a:txBody>
                  <a:tcPr/>
                </a:tc>
              </a:tr>
              <a:tr h="598010">
                <a:tc>
                  <a:txBody>
                    <a:bodyPr/>
                    <a:lstStyle/>
                    <a:p>
                      <a:r>
                        <a:rPr lang="en-US" dirty="0" smtClean="0"/>
                        <a:t>3.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FOSTER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Aditya anand</a:t>
                      </a:r>
                      <a:endParaRPr lang="en-IN" dirty="0"/>
                    </a:p>
                  </a:txBody>
                  <a:tcPr/>
                </a:tc>
              </a:tr>
              <a:tr h="598010">
                <a:tc>
                  <a:txBody>
                    <a:bodyPr/>
                    <a:lstStyle/>
                    <a:p>
                      <a:r>
                        <a:rPr lang="en-US" dirty="0" smtClean="0"/>
                        <a:t>4.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NURTURE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Stabak sen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E4819-1208-4767-AD0E-33DF3C84CB85}" type="datetime1">
              <a:rPr lang="en-IN" smtClean="0"/>
              <a:pPr/>
              <a:t>08-10-2013</a:t>
            </a:fld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F700D-9049-44F9-AC60-A642BEA024C1}" type="slidenum">
              <a:rPr lang="en-IN" smtClean="0"/>
              <a:pPr/>
              <a:t>3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86908786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463</TotalTime>
  <Words>58</Words>
  <Application>Microsoft Office PowerPoint</Application>
  <PresentationFormat>On-screen Show (4:3)</PresentationFormat>
  <Paragraphs>30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Verve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ARPANA</cp:lastModifiedBy>
  <cp:revision>53</cp:revision>
  <dcterms:created xsi:type="dcterms:W3CDTF">2013-08-01T12:51:23Z</dcterms:created>
  <dcterms:modified xsi:type="dcterms:W3CDTF">2013-10-08T05:46:27Z</dcterms:modified>
</cp:coreProperties>
</file>